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2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11"/>
  </p:notesMasterIdLst>
  <p:sldIdLst>
    <p:sldId id="256" r:id="rId2"/>
    <p:sldId id="264" r:id="rId3"/>
    <p:sldId id="257" r:id="rId4"/>
    <p:sldId id="258" r:id="rId5"/>
    <p:sldId id="259" r:id="rId6"/>
    <p:sldId id="261" r:id="rId7"/>
    <p:sldId id="260" r:id="rId8"/>
    <p:sldId id="262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50B9E8-D331-48D3-9F6A-13B549F565E4}" v="754" dt="2021-02-11T19:35:31.8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432781-DE3D-4F0C-A048-B83C73276E63}" type="doc">
      <dgm:prSet loTypeId="urn:microsoft.com/office/officeart/2005/8/layout/hierarchy1" loCatId="hierarchy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922127D-3042-49AA-B7BB-5D345FEDEB4F}">
      <dgm:prSet/>
      <dgm:spPr/>
      <dgm:t>
        <a:bodyPr/>
        <a:lstStyle/>
        <a:p>
          <a:r>
            <a:rPr lang="en-US"/>
            <a:t>Maak groepjes van 3 </a:t>
          </a:r>
        </a:p>
      </dgm:t>
    </dgm:pt>
    <dgm:pt modelId="{509A06F2-5FDE-4C4A-83FE-789136F8D1A2}" type="parTrans" cxnId="{BCD96E92-9938-4F86-884E-FBC3C29627EC}">
      <dgm:prSet/>
      <dgm:spPr/>
      <dgm:t>
        <a:bodyPr/>
        <a:lstStyle/>
        <a:p>
          <a:endParaRPr lang="en-US"/>
        </a:p>
      </dgm:t>
    </dgm:pt>
    <dgm:pt modelId="{55E94EB0-99D6-49C5-8093-6B6EE3C4FB64}" type="sibTrans" cxnId="{BCD96E92-9938-4F86-884E-FBC3C29627EC}">
      <dgm:prSet/>
      <dgm:spPr/>
      <dgm:t>
        <a:bodyPr/>
        <a:lstStyle/>
        <a:p>
          <a:endParaRPr lang="en-US"/>
        </a:p>
      </dgm:t>
    </dgm:pt>
    <dgm:pt modelId="{C1E7A125-E8D5-4BAC-9409-425444734F95}">
      <dgm:prSet/>
      <dgm:spPr/>
      <dgm:t>
        <a:bodyPr/>
        <a:lstStyle/>
        <a:p>
          <a:r>
            <a:rPr lang="en-US"/>
            <a:t>Verdeel de taken (examencomissie 2 ll en 1 sollicitant)</a:t>
          </a:r>
        </a:p>
      </dgm:t>
    </dgm:pt>
    <dgm:pt modelId="{D64FD670-202F-4A13-BE00-C3B174226409}" type="parTrans" cxnId="{0F859DE3-D6C7-4F43-A82C-3E5D487AD5BE}">
      <dgm:prSet/>
      <dgm:spPr/>
      <dgm:t>
        <a:bodyPr/>
        <a:lstStyle/>
        <a:p>
          <a:endParaRPr lang="en-US"/>
        </a:p>
      </dgm:t>
    </dgm:pt>
    <dgm:pt modelId="{C4E3B5CA-7817-4313-914A-D3792B9433B1}" type="sibTrans" cxnId="{0F859DE3-D6C7-4F43-A82C-3E5D487AD5BE}">
      <dgm:prSet/>
      <dgm:spPr/>
      <dgm:t>
        <a:bodyPr/>
        <a:lstStyle/>
        <a:p>
          <a:endParaRPr lang="en-US"/>
        </a:p>
      </dgm:t>
    </dgm:pt>
    <dgm:pt modelId="{53A30DB6-DEA8-4650-9F8A-802049400540}">
      <dgm:prSet/>
      <dgm:spPr/>
      <dgm:t>
        <a:bodyPr/>
        <a:lstStyle/>
        <a:p>
          <a:r>
            <a:rPr lang="en-US"/>
            <a:t>Oefen een sollicatie gesprek </a:t>
          </a:r>
        </a:p>
      </dgm:t>
    </dgm:pt>
    <dgm:pt modelId="{82BD3E7A-B227-4D90-B96E-609B3D29383D}" type="parTrans" cxnId="{6E9FF332-ED3C-4BD4-BC24-6C3CE7240360}">
      <dgm:prSet/>
      <dgm:spPr/>
      <dgm:t>
        <a:bodyPr/>
        <a:lstStyle/>
        <a:p>
          <a:endParaRPr lang="en-US"/>
        </a:p>
      </dgm:t>
    </dgm:pt>
    <dgm:pt modelId="{0A2C2C96-BFD2-439B-9AF0-B4C8D441C988}" type="sibTrans" cxnId="{6E9FF332-ED3C-4BD4-BC24-6C3CE7240360}">
      <dgm:prSet/>
      <dgm:spPr/>
      <dgm:t>
        <a:bodyPr/>
        <a:lstStyle/>
        <a:p>
          <a:endParaRPr lang="en-US"/>
        </a:p>
      </dgm:t>
    </dgm:pt>
    <dgm:pt modelId="{E615F063-FEDD-4A1C-8E83-E6B48DF9D94E}">
      <dgm:prSet/>
      <dgm:spPr/>
      <dgm:t>
        <a:bodyPr/>
        <a:lstStyle/>
        <a:p>
          <a:r>
            <a:rPr lang="en-US"/>
            <a:t>Neem een sollicatie gesprek op (video) </a:t>
          </a:r>
        </a:p>
      </dgm:t>
    </dgm:pt>
    <dgm:pt modelId="{81ECA8EB-42B8-48C9-9748-6024B78D0D75}" type="parTrans" cxnId="{EF43C062-0365-48D9-B1F3-01292C6B4DC3}">
      <dgm:prSet/>
      <dgm:spPr/>
      <dgm:t>
        <a:bodyPr/>
        <a:lstStyle/>
        <a:p>
          <a:endParaRPr lang="en-US"/>
        </a:p>
      </dgm:t>
    </dgm:pt>
    <dgm:pt modelId="{15518CC0-D6F0-4045-A840-6923167040E7}" type="sibTrans" cxnId="{EF43C062-0365-48D9-B1F3-01292C6B4DC3}">
      <dgm:prSet/>
      <dgm:spPr/>
      <dgm:t>
        <a:bodyPr/>
        <a:lstStyle/>
        <a:p>
          <a:endParaRPr lang="en-US"/>
        </a:p>
      </dgm:t>
    </dgm:pt>
    <dgm:pt modelId="{3D22B55D-15C0-4696-B11B-79E099761C61}" type="pres">
      <dgm:prSet presAssocID="{DF432781-DE3D-4F0C-A048-B83C73276E6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4CBA756-3423-4FD5-AD62-E4D94800A57D}" type="pres">
      <dgm:prSet presAssocID="{E922127D-3042-49AA-B7BB-5D345FEDEB4F}" presName="hierRoot1" presStyleCnt="0"/>
      <dgm:spPr/>
    </dgm:pt>
    <dgm:pt modelId="{FC8DD84B-26E3-43C5-840C-7739AEF696D3}" type="pres">
      <dgm:prSet presAssocID="{E922127D-3042-49AA-B7BB-5D345FEDEB4F}" presName="composite" presStyleCnt="0"/>
      <dgm:spPr/>
    </dgm:pt>
    <dgm:pt modelId="{6C240E50-AFFB-49D4-A163-2AC0BD62E28E}" type="pres">
      <dgm:prSet presAssocID="{E922127D-3042-49AA-B7BB-5D345FEDEB4F}" presName="background" presStyleLbl="node0" presStyleIdx="0" presStyleCnt="4"/>
      <dgm:spPr/>
    </dgm:pt>
    <dgm:pt modelId="{46230427-DA84-427B-B869-6A6513B646CF}" type="pres">
      <dgm:prSet presAssocID="{E922127D-3042-49AA-B7BB-5D345FEDEB4F}" presName="text" presStyleLbl="fgAcc0" presStyleIdx="0" presStyleCnt="4">
        <dgm:presLayoutVars>
          <dgm:chPref val="3"/>
        </dgm:presLayoutVars>
      </dgm:prSet>
      <dgm:spPr/>
    </dgm:pt>
    <dgm:pt modelId="{CAA0FFCD-0F5C-4667-AE99-A39DEBDE694D}" type="pres">
      <dgm:prSet presAssocID="{E922127D-3042-49AA-B7BB-5D345FEDEB4F}" presName="hierChild2" presStyleCnt="0"/>
      <dgm:spPr/>
    </dgm:pt>
    <dgm:pt modelId="{903614E7-A037-4C15-A693-5D9190C46492}" type="pres">
      <dgm:prSet presAssocID="{C1E7A125-E8D5-4BAC-9409-425444734F95}" presName="hierRoot1" presStyleCnt="0"/>
      <dgm:spPr/>
    </dgm:pt>
    <dgm:pt modelId="{AEC5230F-ED56-4A34-AEF3-F3D2A99D1288}" type="pres">
      <dgm:prSet presAssocID="{C1E7A125-E8D5-4BAC-9409-425444734F95}" presName="composite" presStyleCnt="0"/>
      <dgm:spPr/>
    </dgm:pt>
    <dgm:pt modelId="{0E88FB3C-4270-4957-9380-1A8FB0573615}" type="pres">
      <dgm:prSet presAssocID="{C1E7A125-E8D5-4BAC-9409-425444734F95}" presName="background" presStyleLbl="node0" presStyleIdx="1" presStyleCnt="4"/>
      <dgm:spPr/>
    </dgm:pt>
    <dgm:pt modelId="{28025B4C-CBA6-46B9-A075-2F02ADCD8390}" type="pres">
      <dgm:prSet presAssocID="{C1E7A125-E8D5-4BAC-9409-425444734F95}" presName="text" presStyleLbl="fgAcc0" presStyleIdx="1" presStyleCnt="4">
        <dgm:presLayoutVars>
          <dgm:chPref val="3"/>
        </dgm:presLayoutVars>
      </dgm:prSet>
      <dgm:spPr/>
    </dgm:pt>
    <dgm:pt modelId="{EDBE95BF-7BE9-4A3D-B3F5-56BA5E9A87CD}" type="pres">
      <dgm:prSet presAssocID="{C1E7A125-E8D5-4BAC-9409-425444734F95}" presName="hierChild2" presStyleCnt="0"/>
      <dgm:spPr/>
    </dgm:pt>
    <dgm:pt modelId="{510B5B2C-A06C-4C0F-89B9-8FABD78A4FE1}" type="pres">
      <dgm:prSet presAssocID="{53A30DB6-DEA8-4650-9F8A-802049400540}" presName="hierRoot1" presStyleCnt="0"/>
      <dgm:spPr/>
    </dgm:pt>
    <dgm:pt modelId="{683A8C6D-18D3-4024-B083-1C6485B38A5B}" type="pres">
      <dgm:prSet presAssocID="{53A30DB6-DEA8-4650-9F8A-802049400540}" presName="composite" presStyleCnt="0"/>
      <dgm:spPr/>
    </dgm:pt>
    <dgm:pt modelId="{2F230A46-5066-4655-ADDA-CF0A92BBAFF1}" type="pres">
      <dgm:prSet presAssocID="{53A30DB6-DEA8-4650-9F8A-802049400540}" presName="background" presStyleLbl="node0" presStyleIdx="2" presStyleCnt="4"/>
      <dgm:spPr/>
    </dgm:pt>
    <dgm:pt modelId="{82AD65ED-34D3-4D02-933E-E8CFA16D67FA}" type="pres">
      <dgm:prSet presAssocID="{53A30DB6-DEA8-4650-9F8A-802049400540}" presName="text" presStyleLbl="fgAcc0" presStyleIdx="2" presStyleCnt="4">
        <dgm:presLayoutVars>
          <dgm:chPref val="3"/>
        </dgm:presLayoutVars>
      </dgm:prSet>
      <dgm:spPr/>
    </dgm:pt>
    <dgm:pt modelId="{3F4F7D91-CE04-45CC-A840-F1A7EC712C53}" type="pres">
      <dgm:prSet presAssocID="{53A30DB6-DEA8-4650-9F8A-802049400540}" presName="hierChild2" presStyleCnt="0"/>
      <dgm:spPr/>
    </dgm:pt>
    <dgm:pt modelId="{0661EA04-AFD1-41B4-BEE4-9C949AE67468}" type="pres">
      <dgm:prSet presAssocID="{E615F063-FEDD-4A1C-8E83-E6B48DF9D94E}" presName="hierRoot1" presStyleCnt="0"/>
      <dgm:spPr/>
    </dgm:pt>
    <dgm:pt modelId="{928ADF5B-36E0-463D-9FFF-68A7A4E357CB}" type="pres">
      <dgm:prSet presAssocID="{E615F063-FEDD-4A1C-8E83-E6B48DF9D94E}" presName="composite" presStyleCnt="0"/>
      <dgm:spPr/>
    </dgm:pt>
    <dgm:pt modelId="{E2095A6B-5676-4EFB-8180-B3DB1149069B}" type="pres">
      <dgm:prSet presAssocID="{E615F063-FEDD-4A1C-8E83-E6B48DF9D94E}" presName="background" presStyleLbl="node0" presStyleIdx="3" presStyleCnt="4"/>
      <dgm:spPr/>
    </dgm:pt>
    <dgm:pt modelId="{56BE4934-7015-48A3-BF6E-4B4A624643DF}" type="pres">
      <dgm:prSet presAssocID="{E615F063-FEDD-4A1C-8E83-E6B48DF9D94E}" presName="text" presStyleLbl="fgAcc0" presStyleIdx="3" presStyleCnt="4">
        <dgm:presLayoutVars>
          <dgm:chPref val="3"/>
        </dgm:presLayoutVars>
      </dgm:prSet>
      <dgm:spPr/>
    </dgm:pt>
    <dgm:pt modelId="{EEA4218D-A116-4D56-9A12-E62F6EBFF445}" type="pres">
      <dgm:prSet presAssocID="{E615F063-FEDD-4A1C-8E83-E6B48DF9D94E}" presName="hierChild2" presStyleCnt="0"/>
      <dgm:spPr/>
    </dgm:pt>
  </dgm:ptLst>
  <dgm:cxnLst>
    <dgm:cxn modelId="{E7D77B1F-F5AC-4B4A-958B-94C722FE2237}" type="presOf" srcId="{DF432781-DE3D-4F0C-A048-B83C73276E63}" destId="{3D22B55D-15C0-4696-B11B-79E099761C61}" srcOrd="0" destOrd="0" presId="urn:microsoft.com/office/officeart/2005/8/layout/hierarchy1"/>
    <dgm:cxn modelId="{6E9FF332-ED3C-4BD4-BC24-6C3CE7240360}" srcId="{DF432781-DE3D-4F0C-A048-B83C73276E63}" destId="{53A30DB6-DEA8-4650-9F8A-802049400540}" srcOrd="2" destOrd="0" parTransId="{82BD3E7A-B227-4D90-B96E-609B3D29383D}" sibTransId="{0A2C2C96-BFD2-439B-9AF0-B4C8D441C988}"/>
    <dgm:cxn modelId="{EF43C062-0365-48D9-B1F3-01292C6B4DC3}" srcId="{DF432781-DE3D-4F0C-A048-B83C73276E63}" destId="{E615F063-FEDD-4A1C-8E83-E6B48DF9D94E}" srcOrd="3" destOrd="0" parTransId="{81ECA8EB-42B8-48C9-9748-6024B78D0D75}" sibTransId="{15518CC0-D6F0-4045-A840-6923167040E7}"/>
    <dgm:cxn modelId="{9210BA45-ACA6-400A-BE86-5D071CA57BC4}" type="presOf" srcId="{53A30DB6-DEA8-4650-9F8A-802049400540}" destId="{82AD65ED-34D3-4D02-933E-E8CFA16D67FA}" srcOrd="0" destOrd="0" presId="urn:microsoft.com/office/officeart/2005/8/layout/hierarchy1"/>
    <dgm:cxn modelId="{23745A76-DB5F-4483-B25C-746F88099663}" type="presOf" srcId="{E922127D-3042-49AA-B7BB-5D345FEDEB4F}" destId="{46230427-DA84-427B-B869-6A6513B646CF}" srcOrd="0" destOrd="0" presId="urn:microsoft.com/office/officeart/2005/8/layout/hierarchy1"/>
    <dgm:cxn modelId="{328DA058-8023-4857-BE1F-37C0B2EAEFE0}" type="presOf" srcId="{C1E7A125-E8D5-4BAC-9409-425444734F95}" destId="{28025B4C-CBA6-46B9-A075-2F02ADCD8390}" srcOrd="0" destOrd="0" presId="urn:microsoft.com/office/officeart/2005/8/layout/hierarchy1"/>
    <dgm:cxn modelId="{BCD96E92-9938-4F86-884E-FBC3C29627EC}" srcId="{DF432781-DE3D-4F0C-A048-B83C73276E63}" destId="{E922127D-3042-49AA-B7BB-5D345FEDEB4F}" srcOrd="0" destOrd="0" parTransId="{509A06F2-5FDE-4C4A-83FE-789136F8D1A2}" sibTransId="{55E94EB0-99D6-49C5-8093-6B6EE3C4FB64}"/>
    <dgm:cxn modelId="{0F859DE3-D6C7-4F43-A82C-3E5D487AD5BE}" srcId="{DF432781-DE3D-4F0C-A048-B83C73276E63}" destId="{C1E7A125-E8D5-4BAC-9409-425444734F95}" srcOrd="1" destOrd="0" parTransId="{D64FD670-202F-4A13-BE00-C3B174226409}" sibTransId="{C4E3B5CA-7817-4313-914A-D3792B9433B1}"/>
    <dgm:cxn modelId="{97A40DE4-C33E-45F7-886B-7A97AF8660B2}" type="presOf" srcId="{E615F063-FEDD-4A1C-8E83-E6B48DF9D94E}" destId="{56BE4934-7015-48A3-BF6E-4B4A624643DF}" srcOrd="0" destOrd="0" presId="urn:microsoft.com/office/officeart/2005/8/layout/hierarchy1"/>
    <dgm:cxn modelId="{71A092EF-2073-437C-993E-9FA3F0A2BD9F}" type="presParOf" srcId="{3D22B55D-15C0-4696-B11B-79E099761C61}" destId="{94CBA756-3423-4FD5-AD62-E4D94800A57D}" srcOrd="0" destOrd="0" presId="urn:microsoft.com/office/officeart/2005/8/layout/hierarchy1"/>
    <dgm:cxn modelId="{4D09FDBC-4B8F-42EF-AC2A-AD5CDBC68FE4}" type="presParOf" srcId="{94CBA756-3423-4FD5-AD62-E4D94800A57D}" destId="{FC8DD84B-26E3-43C5-840C-7739AEF696D3}" srcOrd="0" destOrd="0" presId="urn:microsoft.com/office/officeart/2005/8/layout/hierarchy1"/>
    <dgm:cxn modelId="{636D9872-1D75-4BE5-B7F7-843A4D730DA9}" type="presParOf" srcId="{FC8DD84B-26E3-43C5-840C-7739AEF696D3}" destId="{6C240E50-AFFB-49D4-A163-2AC0BD62E28E}" srcOrd="0" destOrd="0" presId="urn:microsoft.com/office/officeart/2005/8/layout/hierarchy1"/>
    <dgm:cxn modelId="{F8D3CE2E-5A86-4090-B85F-0FDE5958BE5F}" type="presParOf" srcId="{FC8DD84B-26E3-43C5-840C-7739AEF696D3}" destId="{46230427-DA84-427B-B869-6A6513B646CF}" srcOrd="1" destOrd="0" presId="urn:microsoft.com/office/officeart/2005/8/layout/hierarchy1"/>
    <dgm:cxn modelId="{60B2FEEF-7443-40AC-946B-347A3163F2FA}" type="presParOf" srcId="{94CBA756-3423-4FD5-AD62-E4D94800A57D}" destId="{CAA0FFCD-0F5C-4667-AE99-A39DEBDE694D}" srcOrd="1" destOrd="0" presId="urn:microsoft.com/office/officeart/2005/8/layout/hierarchy1"/>
    <dgm:cxn modelId="{E2BBB197-8F54-4455-BF5E-CF8B1742A12B}" type="presParOf" srcId="{3D22B55D-15C0-4696-B11B-79E099761C61}" destId="{903614E7-A037-4C15-A693-5D9190C46492}" srcOrd="1" destOrd="0" presId="urn:microsoft.com/office/officeart/2005/8/layout/hierarchy1"/>
    <dgm:cxn modelId="{A3B7EED0-222F-4762-81F3-8D697ED7002F}" type="presParOf" srcId="{903614E7-A037-4C15-A693-5D9190C46492}" destId="{AEC5230F-ED56-4A34-AEF3-F3D2A99D1288}" srcOrd="0" destOrd="0" presId="urn:microsoft.com/office/officeart/2005/8/layout/hierarchy1"/>
    <dgm:cxn modelId="{3AAA08D3-7D68-4EEC-AC2B-C89C8D7170E9}" type="presParOf" srcId="{AEC5230F-ED56-4A34-AEF3-F3D2A99D1288}" destId="{0E88FB3C-4270-4957-9380-1A8FB0573615}" srcOrd="0" destOrd="0" presId="urn:microsoft.com/office/officeart/2005/8/layout/hierarchy1"/>
    <dgm:cxn modelId="{8C9A18EF-DFC2-494A-934E-3B614C5CA6C0}" type="presParOf" srcId="{AEC5230F-ED56-4A34-AEF3-F3D2A99D1288}" destId="{28025B4C-CBA6-46B9-A075-2F02ADCD8390}" srcOrd="1" destOrd="0" presId="urn:microsoft.com/office/officeart/2005/8/layout/hierarchy1"/>
    <dgm:cxn modelId="{D496E8C6-DD95-4B2E-920A-432B45EEAD2E}" type="presParOf" srcId="{903614E7-A037-4C15-A693-5D9190C46492}" destId="{EDBE95BF-7BE9-4A3D-B3F5-56BA5E9A87CD}" srcOrd="1" destOrd="0" presId="urn:microsoft.com/office/officeart/2005/8/layout/hierarchy1"/>
    <dgm:cxn modelId="{EC165F17-60E4-4684-8D82-E2369EACC62B}" type="presParOf" srcId="{3D22B55D-15C0-4696-B11B-79E099761C61}" destId="{510B5B2C-A06C-4C0F-89B9-8FABD78A4FE1}" srcOrd="2" destOrd="0" presId="urn:microsoft.com/office/officeart/2005/8/layout/hierarchy1"/>
    <dgm:cxn modelId="{BC6FBA2F-FB61-4030-973C-C7A43DDEB88C}" type="presParOf" srcId="{510B5B2C-A06C-4C0F-89B9-8FABD78A4FE1}" destId="{683A8C6D-18D3-4024-B083-1C6485B38A5B}" srcOrd="0" destOrd="0" presId="urn:microsoft.com/office/officeart/2005/8/layout/hierarchy1"/>
    <dgm:cxn modelId="{EBFE2E8E-8015-4143-9EB4-9C89DD441E07}" type="presParOf" srcId="{683A8C6D-18D3-4024-B083-1C6485B38A5B}" destId="{2F230A46-5066-4655-ADDA-CF0A92BBAFF1}" srcOrd="0" destOrd="0" presId="urn:microsoft.com/office/officeart/2005/8/layout/hierarchy1"/>
    <dgm:cxn modelId="{10E9507C-4783-4B5C-AF68-FB91A2A8068A}" type="presParOf" srcId="{683A8C6D-18D3-4024-B083-1C6485B38A5B}" destId="{82AD65ED-34D3-4D02-933E-E8CFA16D67FA}" srcOrd="1" destOrd="0" presId="urn:microsoft.com/office/officeart/2005/8/layout/hierarchy1"/>
    <dgm:cxn modelId="{6FD13BBC-9EA5-4C4A-8964-0538ACD9A6CD}" type="presParOf" srcId="{510B5B2C-A06C-4C0F-89B9-8FABD78A4FE1}" destId="{3F4F7D91-CE04-45CC-A840-F1A7EC712C53}" srcOrd="1" destOrd="0" presId="urn:microsoft.com/office/officeart/2005/8/layout/hierarchy1"/>
    <dgm:cxn modelId="{B14D7D2E-7284-41E3-97D2-AAE12E3679C1}" type="presParOf" srcId="{3D22B55D-15C0-4696-B11B-79E099761C61}" destId="{0661EA04-AFD1-41B4-BEE4-9C949AE67468}" srcOrd="3" destOrd="0" presId="urn:microsoft.com/office/officeart/2005/8/layout/hierarchy1"/>
    <dgm:cxn modelId="{46D82A42-CE1D-431A-AA10-6A1F4091F932}" type="presParOf" srcId="{0661EA04-AFD1-41B4-BEE4-9C949AE67468}" destId="{928ADF5B-36E0-463D-9FFF-68A7A4E357CB}" srcOrd="0" destOrd="0" presId="urn:microsoft.com/office/officeart/2005/8/layout/hierarchy1"/>
    <dgm:cxn modelId="{F4C00C59-6B6D-4ED8-9EFD-35381A7B1CE0}" type="presParOf" srcId="{928ADF5B-36E0-463D-9FFF-68A7A4E357CB}" destId="{E2095A6B-5676-4EFB-8180-B3DB1149069B}" srcOrd="0" destOrd="0" presId="urn:microsoft.com/office/officeart/2005/8/layout/hierarchy1"/>
    <dgm:cxn modelId="{80048F01-F4A4-4053-B1FF-02F7E8F83DF5}" type="presParOf" srcId="{928ADF5B-36E0-463D-9FFF-68A7A4E357CB}" destId="{56BE4934-7015-48A3-BF6E-4B4A624643DF}" srcOrd="1" destOrd="0" presId="urn:microsoft.com/office/officeart/2005/8/layout/hierarchy1"/>
    <dgm:cxn modelId="{0F3D807C-3F97-462D-BD35-75983D533BE3}" type="presParOf" srcId="{0661EA04-AFD1-41B4-BEE4-9C949AE67468}" destId="{EEA4218D-A116-4D56-9A12-E62F6EBFF44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3E8F3E-BD2B-4DE3-BA08-B2A6C75C464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FEDB61C-0630-4031-BF2B-11E6CFA2128D}">
      <dgm:prSet/>
      <dgm:spPr/>
      <dgm:t>
        <a:bodyPr/>
        <a:lstStyle/>
        <a:p>
          <a:r>
            <a:rPr lang="en-US"/>
            <a:t>Geef aan de hand van het feedbackformulier feedback op de filmpjes van je klasgenoten </a:t>
          </a:r>
        </a:p>
      </dgm:t>
    </dgm:pt>
    <dgm:pt modelId="{B6224EB9-FA5C-4947-9D2E-AEE5A105D820}" type="parTrans" cxnId="{B6CDB89E-DE86-4707-B623-AD6DDCAEBEBD}">
      <dgm:prSet/>
      <dgm:spPr/>
      <dgm:t>
        <a:bodyPr/>
        <a:lstStyle/>
        <a:p>
          <a:endParaRPr lang="en-US"/>
        </a:p>
      </dgm:t>
    </dgm:pt>
    <dgm:pt modelId="{DE9AE02B-D846-49C7-B207-74045753CF0E}" type="sibTrans" cxnId="{B6CDB89E-DE86-4707-B623-AD6DDCAEBEBD}">
      <dgm:prSet/>
      <dgm:spPr/>
      <dgm:t>
        <a:bodyPr/>
        <a:lstStyle/>
        <a:p>
          <a:endParaRPr lang="en-US"/>
        </a:p>
      </dgm:t>
    </dgm:pt>
    <dgm:pt modelId="{F2799904-A4B1-4AF9-9450-C1F9A7279BEF}">
      <dgm:prSet/>
      <dgm:spPr/>
      <dgm:t>
        <a:bodyPr/>
        <a:lstStyle/>
        <a:p>
          <a:r>
            <a:rPr lang="en-US"/>
            <a:t>Geef je ingevulde feedback aan het desbetreffende groepje </a:t>
          </a:r>
        </a:p>
      </dgm:t>
    </dgm:pt>
    <dgm:pt modelId="{215AC6FB-3CCF-4C34-BD4A-211DC46D106E}" type="parTrans" cxnId="{2ACF288D-6D64-410E-BB4B-52D369A523CD}">
      <dgm:prSet/>
      <dgm:spPr/>
      <dgm:t>
        <a:bodyPr/>
        <a:lstStyle/>
        <a:p>
          <a:endParaRPr lang="en-US"/>
        </a:p>
      </dgm:t>
    </dgm:pt>
    <dgm:pt modelId="{45A3575F-9236-4F22-88BD-44ADFE5A374A}" type="sibTrans" cxnId="{2ACF288D-6D64-410E-BB4B-52D369A523CD}">
      <dgm:prSet/>
      <dgm:spPr/>
      <dgm:t>
        <a:bodyPr/>
        <a:lstStyle/>
        <a:p>
          <a:endParaRPr lang="en-US"/>
        </a:p>
      </dgm:t>
    </dgm:pt>
    <dgm:pt modelId="{DB5D0E29-F892-44FF-B336-7BF9F4D7B26E}" type="pres">
      <dgm:prSet presAssocID="{B93E8F3E-BD2B-4DE3-BA08-B2A6C75C464E}" presName="root" presStyleCnt="0">
        <dgm:presLayoutVars>
          <dgm:dir/>
          <dgm:resizeHandles val="exact"/>
        </dgm:presLayoutVars>
      </dgm:prSet>
      <dgm:spPr/>
    </dgm:pt>
    <dgm:pt modelId="{210637C5-0E95-4DD8-BCBD-FF408B2E816F}" type="pres">
      <dgm:prSet presAssocID="{6FEDB61C-0630-4031-BF2B-11E6CFA2128D}" presName="compNode" presStyleCnt="0"/>
      <dgm:spPr/>
    </dgm:pt>
    <dgm:pt modelId="{A046C32A-AF3E-4CB0-814D-A52962A4F73A}" type="pres">
      <dgm:prSet presAssocID="{6FEDB61C-0630-4031-BF2B-11E6CFA2128D}" presName="bgRect" presStyleLbl="bgShp" presStyleIdx="0" presStyleCnt="2"/>
      <dgm:spPr/>
    </dgm:pt>
    <dgm:pt modelId="{D9ED4098-75EF-45BC-A203-7A09BB64EF9A}" type="pres">
      <dgm:prSet presAssocID="{6FEDB61C-0630-4031-BF2B-11E6CFA2128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nkje"/>
        </a:ext>
      </dgm:extLst>
    </dgm:pt>
    <dgm:pt modelId="{D7EA2997-6FCF-41B6-AE9A-A286C51A8C8F}" type="pres">
      <dgm:prSet presAssocID="{6FEDB61C-0630-4031-BF2B-11E6CFA2128D}" presName="spaceRect" presStyleCnt="0"/>
      <dgm:spPr/>
    </dgm:pt>
    <dgm:pt modelId="{15EEBCAB-5806-4EF8-835C-456CF8EE6F0C}" type="pres">
      <dgm:prSet presAssocID="{6FEDB61C-0630-4031-BF2B-11E6CFA2128D}" presName="parTx" presStyleLbl="revTx" presStyleIdx="0" presStyleCnt="2">
        <dgm:presLayoutVars>
          <dgm:chMax val="0"/>
          <dgm:chPref val="0"/>
        </dgm:presLayoutVars>
      </dgm:prSet>
      <dgm:spPr/>
    </dgm:pt>
    <dgm:pt modelId="{220A513C-1A87-47FA-B648-C81C85E1B179}" type="pres">
      <dgm:prSet presAssocID="{DE9AE02B-D846-49C7-B207-74045753CF0E}" presName="sibTrans" presStyleCnt="0"/>
      <dgm:spPr/>
    </dgm:pt>
    <dgm:pt modelId="{DC307A68-371C-4D93-BC93-E7ABE22D0C1F}" type="pres">
      <dgm:prSet presAssocID="{F2799904-A4B1-4AF9-9450-C1F9A7279BEF}" presName="compNode" presStyleCnt="0"/>
      <dgm:spPr/>
    </dgm:pt>
    <dgm:pt modelId="{FF7F4664-08CF-4E08-8AE1-7DA78FC2329F}" type="pres">
      <dgm:prSet presAssocID="{F2799904-A4B1-4AF9-9450-C1F9A7279BEF}" presName="bgRect" presStyleLbl="bgShp" presStyleIdx="1" presStyleCnt="2"/>
      <dgm:spPr/>
    </dgm:pt>
    <dgm:pt modelId="{C457D0D5-D987-437B-981B-6E458AAA9BCC}" type="pres">
      <dgm:prSet presAssocID="{F2799904-A4B1-4AF9-9450-C1F9A7279BE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ten"/>
        </a:ext>
      </dgm:extLst>
    </dgm:pt>
    <dgm:pt modelId="{765648F0-C7CD-4A99-967D-1F62E5132B1C}" type="pres">
      <dgm:prSet presAssocID="{F2799904-A4B1-4AF9-9450-C1F9A7279BEF}" presName="spaceRect" presStyleCnt="0"/>
      <dgm:spPr/>
    </dgm:pt>
    <dgm:pt modelId="{9B7CA85A-ED27-48A8-9E43-0F98756772AC}" type="pres">
      <dgm:prSet presAssocID="{F2799904-A4B1-4AF9-9450-C1F9A7279BEF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276D5014-4930-4135-A5F2-1861323A323B}" type="presOf" srcId="{B93E8F3E-BD2B-4DE3-BA08-B2A6C75C464E}" destId="{DB5D0E29-F892-44FF-B336-7BF9F4D7B26E}" srcOrd="0" destOrd="0" presId="urn:microsoft.com/office/officeart/2018/2/layout/IconVerticalSolidList"/>
    <dgm:cxn modelId="{A604AB16-CE23-403E-BAFB-8D8FB8B9892B}" type="presOf" srcId="{6FEDB61C-0630-4031-BF2B-11E6CFA2128D}" destId="{15EEBCAB-5806-4EF8-835C-456CF8EE6F0C}" srcOrd="0" destOrd="0" presId="urn:microsoft.com/office/officeart/2018/2/layout/IconVerticalSolidList"/>
    <dgm:cxn modelId="{2ACF288D-6D64-410E-BB4B-52D369A523CD}" srcId="{B93E8F3E-BD2B-4DE3-BA08-B2A6C75C464E}" destId="{F2799904-A4B1-4AF9-9450-C1F9A7279BEF}" srcOrd="1" destOrd="0" parTransId="{215AC6FB-3CCF-4C34-BD4A-211DC46D106E}" sibTransId="{45A3575F-9236-4F22-88BD-44ADFE5A374A}"/>
    <dgm:cxn modelId="{B6CDB89E-DE86-4707-B623-AD6DDCAEBEBD}" srcId="{B93E8F3E-BD2B-4DE3-BA08-B2A6C75C464E}" destId="{6FEDB61C-0630-4031-BF2B-11E6CFA2128D}" srcOrd="0" destOrd="0" parTransId="{B6224EB9-FA5C-4947-9D2E-AEE5A105D820}" sibTransId="{DE9AE02B-D846-49C7-B207-74045753CF0E}"/>
    <dgm:cxn modelId="{BE1E0FD0-FBA7-460F-B0D8-E927C2816892}" type="presOf" srcId="{F2799904-A4B1-4AF9-9450-C1F9A7279BEF}" destId="{9B7CA85A-ED27-48A8-9E43-0F98756772AC}" srcOrd="0" destOrd="0" presId="urn:microsoft.com/office/officeart/2018/2/layout/IconVerticalSolidList"/>
    <dgm:cxn modelId="{3F32ABD1-590C-4069-9D07-A9E4EBDCBC32}" type="presParOf" srcId="{DB5D0E29-F892-44FF-B336-7BF9F4D7B26E}" destId="{210637C5-0E95-4DD8-BCBD-FF408B2E816F}" srcOrd="0" destOrd="0" presId="urn:microsoft.com/office/officeart/2018/2/layout/IconVerticalSolidList"/>
    <dgm:cxn modelId="{AF4E21B4-48BB-4F44-A507-86BD7BA77BC1}" type="presParOf" srcId="{210637C5-0E95-4DD8-BCBD-FF408B2E816F}" destId="{A046C32A-AF3E-4CB0-814D-A52962A4F73A}" srcOrd="0" destOrd="0" presId="urn:microsoft.com/office/officeart/2018/2/layout/IconVerticalSolidList"/>
    <dgm:cxn modelId="{6D20BA79-8083-4DAE-9C2B-9729767B7DEF}" type="presParOf" srcId="{210637C5-0E95-4DD8-BCBD-FF408B2E816F}" destId="{D9ED4098-75EF-45BC-A203-7A09BB64EF9A}" srcOrd="1" destOrd="0" presId="urn:microsoft.com/office/officeart/2018/2/layout/IconVerticalSolidList"/>
    <dgm:cxn modelId="{B033DE31-F1A6-41FF-A5DB-7FA13267B43E}" type="presParOf" srcId="{210637C5-0E95-4DD8-BCBD-FF408B2E816F}" destId="{D7EA2997-6FCF-41B6-AE9A-A286C51A8C8F}" srcOrd="2" destOrd="0" presId="urn:microsoft.com/office/officeart/2018/2/layout/IconVerticalSolidList"/>
    <dgm:cxn modelId="{5EDE43B8-3622-43A7-8DA0-606B0D04FCE9}" type="presParOf" srcId="{210637C5-0E95-4DD8-BCBD-FF408B2E816F}" destId="{15EEBCAB-5806-4EF8-835C-456CF8EE6F0C}" srcOrd="3" destOrd="0" presId="urn:microsoft.com/office/officeart/2018/2/layout/IconVerticalSolidList"/>
    <dgm:cxn modelId="{B43926E3-8BE0-4FC2-B61B-6788FE4447FA}" type="presParOf" srcId="{DB5D0E29-F892-44FF-B336-7BF9F4D7B26E}" destId="{220A513C-1A87-47FA-B648-C81C85E1B179}" srcOrd="1" destOrd="0" presId="urn:microsoft.com/office/officeart/2018/2/layout/IconVerticalSolidList"/>
    <dgm:cxn modelId="{727BF30A-97E2-4330-927D-AE893957F4BE}" type="presParOf" srcId="{DB5D0E29-F892-44FF-B336-7BF9F4D7B26E}" destId="{DC307A68-371C-4D93-BC93-E7ABE22D0C1F}" srcOrd="2" destOrd="0" presId="urn:microsoft.com/office/officeart/2018/2/layout/IconVerticalSolidList"/>
    <dgm:cxn modelId="{4990F137-F9DE-4847-857D-F7275449FD27}" type="presParOf" srcId="{DC307A68-371C-4D93-BC93-E7ABE22D0C1F}" destId="{FF7F4664-08CF-4E08-8AE1-7DA78FC2329F}" srcOrd="0" destOrd="0" presId="urn:microsoft.com/office/officeart/2018/2/layout/IconVerticalSolidList"/>
    <dgm:cxn modelId="{48D93294-DBEA-4DA6-8276-D026C571CB0D}" type="presParOf" srcId="{DC307A68-371C-4D93-BC93-E7ABE22D0C1F}" destId="{C457D0D5-D987-437B-981B-6E458AAA9BCC}" srcOrd="1" destOrd="0" presId="urn:microsoft.com/office/officeart/2018/2/layout/IconVerticalSolidList"/>
    <dgm:cxn modelId="{0CE7C522-149F-49C1-8994-44A7A79C299E}" type="presParOf" srcId="{DC307A68-371C-4D93-BC93-E7ABE22D0C1F}" destId="{765648F0-C7CD-4A99-967D-1F62E5132B1C}" srcOrd="2" destOrd="0" presId="urn:microsoft.com/office/officeart/2018/2/layout/IconVerticalSolidList"/>
    <dgm:cxn modelId="{034CCBB2-EB74-4B81-B923-C8FC934FE71D}" type="presParOf" srcId="{DC307A68-371C-4D93-BC93-E7ABE22D0C1F}" destId="{9B7CA85A-ED27-48A8-9E43-0F98756772A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240E50-AFFB-49D4-A163-2AC0BD62E28E}">
      <dsp:nvSpPr>
        <dsp:cNvPr id="0" name=""/>
        <dsp:cNvSpPr/>
      </dsp:nvSpPr>
      <dsp:spPr>
        <a:xfrm>
          <a:off x="2939" y="685763"/>
          <a:ext cx="2098741" cy="1332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230427-DA84-427B-B869-6A6513B646CF}">
      <dsp:nvSpPr>
        <dsp:cNvPr id="0" name=""/>
        <dsp:cNvSpPr/>
      </dsp:nvSpPr>
      <dsp:spPr>
        <a:xfrm>
          <a:off x="236132" y="907297"/>
          <a:ext cx="2098741" cy="1332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Maak groepjes van 3 </a:t>
          </a:r>
        </a:p>
      </dsp:txBody>
      <dsp:txXfrm>
        <a:off x="275165" y="946330"/>
        <a:ext cx="2020675" cy="1254634"/>
      </dsp:txXfrm>
    </dsp:sp>
    <dsp:sp modelId="{0E88FB3C-4270-4957-9380-1A8FB0573615}">
      <dsp:nvSpPr>
        <dsp:cNvPr id="0" name=""/>
        <dsp:cNvSpPr/>
      </dsp:nvSpPr>
      <dsp:spPr>
        <a:xfrm>
          <a:off x="2568068" y="685763"/>
          <a:ext cx="2098741" cy="1332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025B4C-CBA6-46B9-A075-2F02ADCD8390}">
      <dsp:nvSpPr>
        <dsp:cNvPr id="0" name=""/>
        <dsp:cNvSpPr/>
      </dsp:nvSpPr>
      <dsp:spPr>
        <a:xfrm>
          <a:off x="2801261" y="907297"/>
          <a:ext cx="2098741" cy="1332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Verdeel de taken (examencomissie 2 ll en 1 sollicitant)</a:t>
          </a:r>
        </a:p>
      </dsp:txBody>
      <dsp:txXfrm>
        <a:off x="2840294" y="946330"/>
        <a:ext cx="2020675" cy="1254634"/>
      </dsp:txXfrm>
    </dsp:sp>
    <dsp:sp modelId="{2F230A46-5066-4655-ADDA-CF0A92BBAFF1}">
      <dsp:nvSpPr>
        <dsp:cNvPr id="0" name=""/>
        <dsp:cNvSpPr/>
      </dsp:nvSpPr>
      <dsp:spPr>
        <a:xfrm>
          <a:off x="5133196" y="685763"/>
          <a:ext cx="2098741" cy="1332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AD65ED-34D3-4D02-933E-E8CFA16D67FA}">
      <dsp:nvSpPr>
        <dsp:cNvPr id="0" name=""/>
        <dsp:cNvSpPr/>
      </dsp:nvSpPr>
      <dsp:spPr>
        <a:xfrm>
          <a:off x="5366390" y="907297"/>
          <a:ext cx="2098741" cy="1332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Oefen een sollicatie gesprek </a:t>
          </a:r>
        </a:p>
      </dsp:txBody>
      <dsp:txXfrm>
        <a:off x="5405423" y="946330"/>
        <a:ext cx="2020675" cy="1254634"/>
      </dsp:txXfrm>
    </dsp:sp>
    <dsp:sp modelId="{E2095A6B-5676-4EFB-8180-B3DB1149069B}">
      <dsp:nvSpPr>
        <dsp:cNvPr id="0" name=""/>
        <dsp:cNvSpPr/>
      </dsp:nvSpPr>
      <dsp:spPr>
        <a:xfrm>
          <a:off x="7698325" y="685763"/>
          <a:ext cx="2098741" cy="1332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BE4934-7015-48A3-BF6E-4B4A624643DF}">
      <dsp:nvSpPr>
        <dsp:cNvPr id="0" name=""/>
        <dsp:cNvSpPr/>
      </dsp:nvSpPr>
      <dsp:spPr>
        <a:xfrm>
          <a:off x="7931518" y="907297"/>
          <a:ext cx="2098741" cy="1332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Neem een sollicatie gesprek op (video) </a:t>
          </a:r>
        </a:p>
      </dsp:txBody>
      <dsp:txXfrm>
        <a:off x="7970551" y="946330"/>
        <a:ext cx="2020675" cy="12546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6C32A-AF3E-4CB0-814D-A52962A4F73A}">
      <dsp:nvSpPr>
        <dsp:cNvPr id="0" name=""/>
        <dsp:cNvSpPr/>
      </dsp:nvSpPr>
      <dsp:spPr>
        <a:xfrm>
          <a:off x="0" y="938924"/>
          <a:ext cx="6668792" cy="17334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ED4098-75EF-45BC-A203-7A09BB64EF9A}">
      <dsp:nvSpPr>
        <dsp:cNvPr id="0" name=""/>
        <dsp:cNvSpPr/>
      </dsp:nvSpPr>
      <dsp:spPr>
        <a:xfrm>
          <a:off x="524353" y="1328940"/>
          <a:ext cx="953370" cy="9533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EEBCAB-5806-4EF8-835C-456CF8EE6F0C}">
      <dsp:nvSpPr>
        <dsp:cNvPr id="0" name=""/>
        <dsp:cNvSpPr/>
      </dsp:nvSpPr>
      <dsp:spPr>
        <a:xfrm>
          <a:off x="2002077" y="938924"/>
          <a:ext cx="4666714" cy="1733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452" tIns="183452" rIns="183452" bIns="18345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Geef aan de hand van het feedbackformulier feedback op de filmpjes van je klasgenoten </a:t>
          </a:r>
        </a:p>
      </dsp:txBody>
      <dsp:txXfrm>
        <a:off x="2002077" y="938924"/>
        <a:ext cx="4666714" cy="1733400"/>
      </dsp:txXfrm>
    </dsp:sp>
    <dsp:sp modelId="{FF7F4664-08CF-4E08-8AE1-7DA78FC2329F}">
      <dsp:nvSpPr>
        <dsp:cNvPr id="0" name=""/>
        <dsp:cNvSpPr/>
      </dsp:nvSpPr>
      <dsp:spPr>
        <a:xfrm>
          <a:off x="0" y="3105675"/>
          <a:ext cx="6668792" cy="17334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57D0D5-D987-437B-981B-6E458AAA9BCC}">
      <dsp:nvSpPr>
        <dsp:cNvPr id="0" name=""/>
        <dsp:cNvSpPr/>
      </dsp:nvSpPr>
      <dsp:spPr>
        <a:xfrm>
          <a:off x="524353" y="3495690"/>
          <a:ext cx="953370" cy="9533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7CA85A-ED27-48A8-9E43-0F98756772AC}">
      <dsp:nvSpPr>
        <dsp:cNvPr id="0" name=""/>
        <dsp:cNvSpPr/>
      </dsp:nvSpPr>
      <dsp:spPr>
        <a:xfrm>
          <a:off x="2002077" y="3105675"/>
          <a:ext cx="4666714" cy="1733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452" tIns="183452" rIns="183452" bIns="18345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Geef je ingevulde feedback aan het desbetreffende groepje </a:t>
          </a:r>
        </a:p>
      </dsp:txBody>
      <dsp:txXfrm>
        <a:off x="2002077" y="3105675"/>
        <a:ext cx="4666714" cy="1733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39237-47A3-4123-B3EC-78E4AFAD6327}" type="datetimeFigureOut">
              <a:rPr lang="nl"/>
              <a:t>11-2-2021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ED18E-F38F-4514-9DF0-1086DC66A840}" type="slidenum">
              <a:rPr lang="n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652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De docent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9ED18E-F38F-4514-9DF0-1086DC66A840}" type="slidenum">
              <a:rPr lang="n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21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cs typeface="Calibri"/>
              </a:rPr>
              <a:t>Klassikaal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vragen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doornemen</a:t>
            </a:r>
            <a:r>
              <a:rPr lang="en-US" dirty="0">
                <a:cs typeface="Calibri"/>
              </a:rPr>
              <a:t>/</a:t>
            </a:r>
            <a:r>
              <a:rPr lang="en-US" dirty="0" err="1">
                <a:cs typeface="Calibri"/>
              </a:rPr>
              <a:t>filteren</a:t>
            </a:r>
            <a:r>
              <a:rPr lang="en-US" dirty="0">
                <a:cs typeface="Calibri"/>
              </a:rPr>
              <a:t> die </a:t>
            </a:r>
            <a:r>
              <a:rPr lang="en-US" dirty="0" err="1">
                <a:cs typeface="Calibri"/>
              </a:rPr>
              <a:t>mogelijk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gesteld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kunnen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worden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tijdens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solliciatiegesprek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9ED18E-F38F-4514-9DF0-1086DC66A840}" type="slidenum">
              <a:rPr lang="n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36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De docent </a:t>
            </a:r>
            <a:r>
              <a:rPr lang="en-US" dirty="0" err="1">
                <a:cs typeface="Calibri"/>
              </a:rPr>
              <a:t>bewaakt</a:t>
            </a:r>
            <a:r>
              <a:rPr lang="en-US" dirty="0">
                <a:cs typeface="Calibri"/>
              </a:rPr>
              <a:t> het </a:t>
            </a:r>
            <a:r>
              <a:rPr lang="en-US" dirty="0" err="1">
                <a:cs typeface="Calibri"/>
              </a:rPr>
              <a:t>proces</a:t>
            </a:r>
            <a:r>
              <a:rPr lang="en-US" dirty="0">
                <a:cs typeface="Calibri"/>
              </a:rPr>
              <a:t> en </a:t>
            </a:r>
            <a:r>
              <a:rPr lang="en-US" dirty="0" err="1">
                <a:cs typeface="Calibri"/>
              </a:rPr>
              <a:t>begeleid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bij</a:t>
            </a:r>
            <a:r>
              <a:rPr lang="en-US" dirty="0">
                <a:cs typeface="Calibri"/>
              </a:rPr>
              <a:t> de </a:t>
            </a:r>
            <a:r>
              <a:rPr lang="en-US" dirty="0" err="1">
                <a:cs typeface="Calibri"/>
              </a:rPr>
              <a:t>rollenspellen</a:t>
            </a:r>
            <a:r>
              <a:rPr lang="en-US" dirty="0">
                <a:cs typeface="Calibri"/>
              </a:rPr>
              <a:t> en het </a:t>
            </a:r>
            <a:r>
              <a:rPr lang="en-US" dirty="0" err="1">
                <a:cs typeface="Calibri"/>
              </a:rPr>
              <a:t>geven</a:t>
            </a:r>
            <a:r>
              <a:rPr lang="en-US" dirty="0">
                <a:cs typeface="Calibri"/>
              </a:rPr>
              <a:t> van feedback. De </a:t>
            </a:r>
            <a:r>
              <a:rPr lang="en-US" dirty="0" err="1">
                <a:cs typeface="Calibri"/>
              </a:rPr>
              <a:t>taak</a:t>
            </a:r>
            <a:r>
              <a:rPr lang="en-US" dirty="0">
                <a:cs typeface="Calibri"/>
              </a:rPr>
              <a:t> van de docent is om </a:t>
            </a:r>
            <a:r>
              <a:rPr lang="en-US" dirty="0" err="1">
                <a:cs typeface="Calibri"/>
              </a:rPr>
              <a:t>zelfvertrouwen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geven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aan</a:t>
            </a:r>
            <a:r>
              <a:rPr lang="en-US" dirty="0">
                <a:cs typeface="Calibri"/>
              </a:rPr>
              <a:t> de student door </a:t>
            </a:r>
            <a:r>
              <a:rPr lang="en-US" dirty="0" err="1">
                <a:cs typeface="Calibri"/>
              </a:rPr>
              <a:t>middel</a:t>
            </a:r>
            <a:r>
              <a:rPr lang="en-US" dirty="0">
                <a:cs typeface="Calibri"/>
              </a:rPr>
              <a:t> van </a:t>
            </a:r>
            <a:r>
              <a:rPr lang="en-US" dirty="0" err="1">
                <a:cs typeface="Calibri"/>
              </a:rPr>
              <a:t>complimenten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9ED18E-F38F-4514-9DF0-1086DC66A840}" type="slidenum">
              <a:rPr lang="n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82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Docent </a:t>
            </a:r>
            <a:r>
              <a:rPr lang="en-US" dirty="0" err="1">
                <a:cs typeface="Calibri"/>
              </a:rPr>
              <a:t>deelt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feedbackformulieren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uit</a:t>
            </a:r>
            <a:r>
              <a:rPr lang="en-US" dirty="0">
                <a:cs typeface="Calibri"/>
              </a:rPr>
              <a:t> en </a:t>
            </a:r>
            <a:r>
              <a:rPr lang="en-US" dirty="0" err="1">
                <a:cs typeface="Calibri"/>
              </a:rPr>
              <a:t>bewaakt</a:t>
            </a:r>
            <a:r>
              <a:rPr lang="en-US" dirty="0">
                <a:cs typeface="Calibri"/>
              </a:rPr>
              <a:t> de </a:t>
            </a:r>
            <a:r>
              <a:rPr lang="en-US" dirty="0" err="1">
                <a:cs typeface="Calibri"/>
              </a:rPr>
              <a:t>veiligheid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tijdens</a:t>
            </a:r>
            <a:r>
              <a:rPr lang="en-US" dirty="0">
                <a:cs typeface="Calibri"/>
              </a:rPr>
              <a:t> het feedback </a:t>
            </a:r>
            <a:r>
              <a:rPr lang="en-US" dirty="0" err="1">
                <a:cs typeface="Calibri"/>
              </a:rPr>
              <a:t>geven</a:t>
            </a:r>
            <a:r>
              <a:rPr lang="en-US" dirty="0">
                <a:cs typeface="Calibri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9ED18E-F38F-4514-9DF0-1086DC66A840}" type="slidenum">
              <a:rPr lang="n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23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5436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83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6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95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460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3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6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45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9561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48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16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41" r:id="rId5"/>
    <p:sldLayoutId id="2147483746" r:id="rId6"/>
    <p:sldLayoutId id="2147483742" r:id="rId7"/>
    <p:sldLayoutId id="2147483743" r:id="rId8"/>
    <p:sldLayoutId id="2147483744" r:id="rId9"/>
    <p:sldLayoutId id="2147483745" r:id="rId10"/>
    <p:sldLayoutId id="214748374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06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90000" y="395289"/>
            <a:ext cx="5024105" cy="2226688"/>
          </a:xfrm>
        </p:spPr>
        <p:txBody>
          <a:bodyPr>
            <a:normAutofit/>
          </a:bodyPr>
          <a:lstStyle/>
          <a:p>
            <a:r>
              <a:rPr lang="de-DE" dirty="0" err="1"/>
              <a:t>Gesprekstechnieken</a:t>
            </a:r>
            <a:r>
              <a:rPr lang="de-DE" dirty="0"/>
              <a:t> </a:t>
            </a:r>
            <a:r>
              <a:rPr lang="de-DE" dirty="0" err="1"/>
              <a:t>bij</a:t>
            </a:r>
            <a:r>
              <a:rPr lang="de-DE" dirty="0"/>
              <a:t> </a:t>
            </a:r>
            <a:r>
              <a:rPr lang="de-DE" dirty="0" err="1"/>
              <a:t>sollicitatie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90000" y="4248000"/>
            <a:ext cx="4075200" cy="2070001"/>
          </a:xfrm>
        </p:spPr>
        <p:txBody>
          <a:bodyPr>
            <a:normAutofit/>
          </a:bodyPr>
          <a:lstStyle/>
          <a:p>
            <a:endParaRPr lang="de-DE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0F37AA1-A09B-4E28-987B-38E5060E1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19525" y="2840038"/>
            <a:ext cx="2216150" cy="1177924"/>
            <a:chOff x="4987925" y="2840038"/>
            <a:chExt cx="2216150" cy="117792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874D018-FDBA-4AD4-8C74-17D41F4FB6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B43F5C4-EF74-49F4-97CB-97938DDC2F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720702" y="2912637"/>
              <a:ext cx="1080000" cy="1080000"/>
              <a:chOff x="6879023" y="2912637"/>
              <a:chExt cx="1080000" cy="1080000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B74E0761-A6EC-4896-A2D4-97A0AF0AA0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60443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19" name="Freeform 68">
                  <a:extLst>
                    <a:ext uri="{FF2B5EF4-FFF2-40B4-BE49-F238E27FC236}">
                      <a16:creationId xmlns:a16="http://schemas.microsoft.com/office/drawing/2014/main" id="{E02DDA0C-BC2F-4EA7-B34E-E0A38B82BA2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" name="Freeform 69">
                  <a:extLst>
                    <a:ext uri="{FF2B5EF4-FFF2-40B4-BE49-F238E27FC236}">
                      <a16:creationId xmlns:a16="http://schemas.microsoft.com/office/drawing/2014/main" id="{CF13B05D-4163-4B4E-A2D2-FA7ED946823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Line 70">
                  <a:extLst>
                    <a:ext uri="{FF2B5EF4-FFF2-40B4-BE49-F238E27FC236}">
                      <a16:creationId xmlns:a16="http://schemas.microsoft.com/office/drawing/2014/main" id="{6D222543-B140-45C1-A731-C56E6B3A17C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21D25868-4B38-41A5-8DA7-BB01E853424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916369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16" name="Freeform 68">
                  <a:extLst>
                    <a:ext uri="{FF2B5EF4-FFF2-40B4-BE49-F238E27FC236}">
                      <a16:creationId xmlns:a16="http://schemas.microsoft.com/office/drawing/2014/main" id="{9BA6FA89-CCD8-4CC0-954F-FBBFA59737E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Freeform 69">
                  <a:extLst>
                    <a:ext uri="{FF2B5EF4-FFF2-40B4-BE49-F238E27FC236}">
                      <a16:creationId xmlns:a16="http://schemas.microsoft.com/office/drawing/2014/main" id="{73005E59-2B44-4A62-A8F1-504FB170608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" name="Line 70">
                  <a:extLst>
                    <a:ext uri="{FF2B5EF4-FFF2-40B4-BE49-F238E27FC236}">
                      <a16:creationId xmlns:a16="http://schemas.microsoft.com/office/drawing/2014/main" id="{C9AB3E16-8B92-47B2-BA2E-02935767A80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4" name="Picture 3" descr="Een afbeelding van elektromagnetische straling">
            <a:extLst>
              <a:ext uri="{FF2B5EF4-FFF2-40B4-BE49-F238E27FC236}">
                <a16:creationId xmlns:a16="http://schemas.microsoft.com/office/drawing/2014/main" id="{89CE9B1D-4937-4B5E-B43C-126BC8D544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944" r="20397" b="-4"/>
          <a:stretch/>
        </p:blipFill>
        <p:spPr>
          <a:xfrm>
            <a:off x="6080462" y="6306"/>
            <a:ext cx="61115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E0C0B2A-3FD1-4235-A16E-0ED1E028A9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494E066-0146-46E9-BAF1-C33240ABA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F4CD6D0-88B6-45F4-AC60-54587D3C9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433939A-6143-4270-B6A9-9899B7DDB3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664" r="2557" b="-1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3092D32E-B1E6-4335-BD86-8461882A7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003300" y="-1052423"/>
            <a:ext cx="6857999" cy="8883647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35000"/>
                </a:srgbClr>
              </a:gs>
              <a:gs pos="100000">
                <a:srgbClr val="000000">
                  <a:alpha val="0"/>
                </a:srgbClr>
              </a:gs>
              <a:gs pos="60000">
                <a:srgbClr val="000000">
                  <a:alpha val="2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ED6C94-5F9B-44C1-BB8B-C7E388627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396" y="265893"/>
            <a:ext cx="4075200" cy="2226688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pPr algn="ctr"/>
            <a:r>
              <a:rPr lang="en-US" sz="4800">
                <a:solidFill>
                  <a:srgbClr val="FFFFFF"/>
                </a:solidFill>
              </a:rPr>
              <a:t>Terugblik vorige les  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3D83BC4-A03A-4B80-BE2E-AB1542ABAD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19525" y="2840038"/>
            <a:ext cx="2216150" cy="1177924"/>
            <a:chOff x="4987925" y="2840038"/>
            <a:chExt cx="2216150" cy="1177924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F6F3D9A-452B-4940-9828-23E2DA52F7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FC141C93-0464-49A4-80F9-CBA4B47321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720702" y="2912637"/>
              <a:ext cx="1080000" cy="1080000"/>
              <a:chOff x="6879023" y="2912637"/>
              <a:chExt cx="1080000" cy="1080000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0FBE46EE-1DFB-4A24-A727-EABB7534FB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60443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29" name="Freeform 68">
                  <a:extLst>
                    <a:ext uri="{FF2B5EF4-FFF2-40B4-BE49-F238E27FC236}">
                      <a16:creationId xmlns:a16="http://schemas.microsoft.com/office/drawing/2014/main" id="{2892A7AB-12E4-4169-836F-A0D0C91B7FE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Freeform 69">
                  <a:extLst>
                    <a:ext uri="{FF2B5EF4-FFF2-40B4-BE49-F238E27FC236}">
                      <a16:creationId xmlns:a16="http://schemas.microsoft.com/office/drawing/2014/main" id="{1F214575-72DE-4088-8694-62F426EF7DD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" name="Line 70">
                  <a:extLst>
                    <a:ext uri="{FF2B5EF4-FFF2-40B4-BE49-F238E27FC236}">
                      <a16:creationId xmlns:a16="http://schemas.microsoft.com/office/drawing/2014/main" id="{DE02F19E-EAED-436A-985B-21E4AFF3ECF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6748F1F2-C6CE-4B1D-BC12-02955EA2BA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916369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26" name="Freeform 68">
                  <a:extLst>
                    <a:ext uri="{FF2B5EF4-FFF2-40B4-BE49-F238E27FC236}">
                      <a16:creationId xmlns:a16="http://schemas.microsoft.com/office/drawing/2014/main" id="{80A5916D-E677-43F6-96A9-E16E5A8431B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Freeform 69">
                  <a:extLst>
                    <a:ext uri="{FF2B5EF4-FFF2-40B4-BE49-F238E27FC236}">
                      <a16:creationId xmlns:a16="http://schemas.microsoft.com/office/drawing/2014/main" id="{115C4984-068B-47EF-9298-FC8384998B5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Line 70">
                  <a:extLst>
                    <a:ext uri="{FF2B5EF4-FFF2-40B4-BE49-F238E27FC236}">
                      <a16:creationId xmlns:a16="http://schemas.microsoft.com/office/drawing/2014/main" id="{8E1D9610-842B-4FB4-912A-67F61723EBF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222419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C9092F-FF6F-4210-B40C-CF3DBE858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395288"/>
            <a:ext cx="4078800" cy="1597753"/>
          </a:xfrm>
        </p:spPr>
        <p:txBody>
          <a:bodyPr wrap="square" anchor="b">
            <a:normAutofit/>
          </a:bodyPr>
          <a:lstStyle/>
          <a:p>
            <a:pPr algn="ctr"/>
            <a:r>
              <a:rPr lang="en-US" dirty="0" err="1"/>
              <a:t>Lesdoel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E078A-D963-4F71-9A93-A2A3509D4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000" y="2361601"/>
            <a:ext cx="4078800" cy="3416900"/>
          </a:xfrm>
        </p:spPr>
        <p:txBody>
          <a:bodyPr vert="horz" lIns="91440" tIns="45720" rIns="91440" bIns="45720" rtlCol="0">
            <a:normAutofit/>
          </a:bodyPr>
          <a:lstStyle/>
          <a:p>
            <a:pPr marL="359410" indent="-359410"/>
            <a:r>
              <a:rPr lang="en-US"/>
              <a:t>Na </a:t>
            </a:r>
            <a:r>
              <a:rPr lang="en-US" err="1"/>
              <a:t>deze</a:t>
            </a:r>
            <a:r>
              <a:rPr lang="en-US"/>
              <a:t> les pas </a:t>
            </a:r>
            <a:r>
              <a:rPr lang="en-US" err="1"/>
              <a:t>ik</a:t>
            </a:r>
            <a:r>
              <a:rPr lang="en-US"/>
              <a:t> de </a:t>
            </a:r>
            <a:r>
              <a:rPr lang="en-US" err="1"/>
              <a:t>juiste</a:t>
            </a:r>
            <a:r>
              <a:rPr lang="en-US"/>
              <a:t> </a:t>
            </a:r>
            <a:r>
              <a:rPr lang="en-US" err="1"/>
              <a:t>gesprekstechnieke</a:t>
            </a:r>
            <a:r>
              <a:rPr lang="en-US"/>
              <a:t> toe </a:t>
            </a:r>
            <a:r>
              <a:rPr lang="en-US" err="1"/>
              <a:t>tijdens</a:t>
            </a:r>
            <a:r>
              <a:rPr lang="en-US"/>
              <a:t> </a:t>
            </a:r>
            <a:r>
              <a:rPr lang="en-US" err="1"/>
              <a:t>een</a:t>
            </a:r>
            <a:r>
              <a:rPr lang="en-US"/>
              <a:t> </a:t>
            </a:r>
            <a:r>
              <a:rPr lang="en-US" err="1"/>
              <a:t>solllicitatiegesprek</a:t>
            </a:r>
          </a:p>
          <a:p>
            <a:pPr marL="359410" indent="-359410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9CF63D-A2A3-4ECF-BC53-4B0D56918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540033"/>
            <a:ext cx="0" cy="5778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phic 4" descr="Klaslokaal met effen opvulling">
            <a:extLst>
              <a:ext uri="{FF2B5EF4-FFF2-40B4-BE49-F238E27FC236}">
                <a16:creationId xmlns:a16="http://schemas.microsoft.com/office/drawing/2014/main" id="{0E3431C3-0021-4C5B-B9B3-F3C47A3400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51127" y="927730"/>
            <a:ext cx="4999885" cy="499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104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1375D-8513-4035-879E-BAD5E1F83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Voorkennis</a:t>
            </a:r>
            <a:r>
              <a:rPr lang="en-US" dirty="0"/>
              <a:t> </a:t>
            </a:r>
            <a:r>
              <a:rPr lang="en-US" dirty="0" err="1"/>
              <a:t>activeren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1AABE-64B1-4D1E-B08D-F95BAC674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714679"/>
            <a:ext cx="10615766" cy="461528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59410" indent="-359410">
              <a:lnSpc>
                <a:spcPct val="90000"/>
              </a:lnSpc>
            </a:pPr>
            <a:r>
              <a:rPr lang="nl-NL" sz="2400" dirty="0">
                <a:solidFill>
                  <a:schemeClr val="tx1"/>
                </a:solidFill>
                <a:ea typeface="+mn-lt"/>
                <a:cs typeface="+mn-lt"/>
              </a:rPr>
              <a:t>Schrijf voor jezelf op het A-4tje met het alfabet, de woorden die je associeert met het thema sollicitatiegesprek die beginnen met de letter van het alfabet. </a:t>
            </a:r>
            <a:endParaRPr lang="en-US" sz="2400">
              <a:solidFill>
                <a:schemeClr val="tx1"/>
              </a:solidFill>
              <a:ea typeface="+mn-lt"/>
              <a:cs typeface="+mn-lt"/>
            </a:endParaRPr>
          </a:p>
          <a:p>
            <a:pPr marL="359410" indent="-359410">
              <a:lnSpc>
                <a:spcPct val="90000"/>
              </a:lnSpc>
            </a:pPr>
            <a:endParaRPr lang="nl-NL" sz="2400" dirty="0">
              <a:solidFill>
                <a:schemeClr val="tx1"/>
              </a:solidFill>
              <a:ea typeface="+mn-lt"/>
              <a:cs typeface="+mn-lt"/>
            </a:endParaRPr>
          </a:p>
          <a:p>
            <a:pPr marL="359410" indent="-359410">
              <a:lnSpc>
                <a:spcPct val="90000"/>
              </a:lnSpc>
            </a:pPr>
            <a:r>
              <a:rPr lang="nl-NL" sz="2400" dirty="0">
                <a:solidFill>
                  <a:schemeClr val="tx1"/>
                </a:solidFill>
                <a:ea typeface="+mn-lt"/>
                <a:cs typeface="+mn-lt"/>
              </a:rPr>
              <a:t>(10 minuten)</a:t>
            </a:r>
            <a:endParaRPr lang="en-US" sz="2400">
              <a:solidFill>
                <a:schemeClr val="tx1"/>
              </a:solidFill>
              <a:ea typeface="+mn-lt"/>
              <a:cs typeface="+mn-lt"/>
            </a:endParaRPr>
          </a:p>
          <a:p>
            <a:pPr marL="359410" indent="-359410">
              <a:lnSpc>
                <a:spcPct val="90000"/>
              </a:lnSpc>
            </a:pPr>
            <a:endParaRPr lang="nl-NL" sz="2400" dirty="0">
              <a:solidFill>
                <a:schemeClr val="tx1"/>
              </a:solidFill>
              <a:ea typeface="+mn-lt"/>
              <a:cs typeface="+mn-lt"/>
            </a:endParaRPr>
          </a:p>
          <a:p>
            <a:pPr marL="359410" indent="-359410">
              <a:lnSpc>
                <a:spcPct val="90000"/>
              </a:lnSpc>
            </a:pPr>
            <a:r>
              <a:rPr lang="nl-NL" sz="2400" dirty="0">
                <a:solidFill>
                  <a:schemeClr val="tx1"/>
                </a:solidFill>
                <a:ea typeface="+mn-lt"/>
                <a:cs typeface="+mn-lt"/>
              </a:rPr>
              <a:t>Je doet dit individueel</a:t>
            </a:r>
            <a:endParaRPr lang="en-US" sz="2400" dirty="0">
              <a:solidFill>
                <a:schemeClr val="tx1"/>
              </a:solidFill>
              <a:ea typeface="+mn-lt"/>
              <a:cs typeface="+mn-lt"/>
            </a:endParaRPr>
          </a:p>
          <a:p>
            <a:pPr marL="359410" indent="-359410">
              <a:lnSpc>
                <a:spcPct val="90000"/>
              </a:lnSpc>
            </a:pPr>
            <a:endParaRPr lang="nl-NL" sz="2400" dirty="0">
              <a:solidFill>
                <a:schemeClr val="tx1"/>
              </a:solidFill>
              <a:ea typeface="+mn-lt"/>
              <a:cs typeface="+mn-lt"/>
            </a:endParaRPr>
          </a:p>
          <a:p>
            <a:pPr marL="359410" indent="-359410">
              <a:lnSpc>
                <a:spcPct val="90000"/>
              </a:lnSpc>
            </a:pPr>
            <a:endParaRPr lang="nl-NL" sz="2400" dirty="0">
              <a:solidFill>
                <a:schemeClr val="tx1"/>
              </a:solidFill>
              <a:ea typeface="+mn-lt"/>
              <a:cs typeface="+mn-lt"/>
            </a:endParaRPr>
          </a:p>
          <a:p>
            <a:pPr marL="359410" indent="-359410">
              <a:lnSpc>
                <a:spcPct val="90000"/>
              </a:lnSpc>
            </a:pPr>
            <a:r>
              <a:rPr lang="nl-NL" sz="2400" dirty="0">
                <a:solidFill>
                  <a:schemeClr val="tx1"/>
                </a:solidFill>
                <a:ea typeface="+mn-lt"/>
                <a:cs typeface="+mn-lt"/>
              </a:rPr>
              <a:t>Tip: zoek woorden op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30FE94D-219B-4894-8384-916D164B7C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1485" y="4819740"/>
            <a:ext cx="2524125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413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6EC4DC-68A5-4661-9006-ADADC4FB4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536575"/>
            <a:ext cx="4078800" cy="1453003"/>
          </a:xfrm>
        </p:spPr>
        <p:txBody>
          <a:bodyPr wrap="square" anchor="b">
            <a:normAutofit/>
          </a:bodyPr>
          <a:lstStyle/>
          <a:p>
            <a:pPr algn="ctr"/>
            <a:r>
              <a:rPr lang="en-US" dirty="0" err="1"/>
              <a:t>Opdracht</a:t>
            </a:r>
            <a:r>
              <a:rPr lang="en-US" dirty="0"/>
              <a:t> 1</a:t>
            </a:r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6D745DA-D03E-47A2-9936-01C39D51A4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759400" y="242814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BAFAC-91F9-4F86-872F-DB00505B9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000" y="2877018"/>
            <a:ext cx="4078800" cy="2901482"/>
          </a:xfrm>
        </p:spPr>
        <p:txBody>
          <a:bodyPr vert="horz" lIns="91440" tIns="45720" rIns="91440" bIns="45720" rtlCol="0">
            <a:normAutofit/>
          </a:bodyPr>
          <a:lstStyle/>
          <a:p>
            <a:pPr marL="359410" indent="-359410"/>
            <a:r>
              <a:rPr lang="en-US" err="1"/>
              <a:t>Zoek</a:t>
            </a:r>
            <a:r>
              <a:rPr lang="en-US"/>
              <a:t> op internet </a:t>
            </a:r>
            <a:r>
              <a:rPr lang="en-US" err="1"/>
              <a:t>welke</a:t>
            </a:r>
            <a:r>
              <a:rPr lang="en-US"/>
              <a:t> </a:t>
            </a:r>
            <a:r>
              <a:rPr lang="en-US" err="1"/>
              <a:t>vragen</a:t>
            </a:r>
            <a:r>
              <a:rPr lang="en-US"/>
              <a:t> relevant </a:t>
            </a:r>
            <a:r>
              <a:rPr lang="en-US" err="1"/>
              <a:t>zijn</a:t>
            </a:r>
            <a:r>
              <a:rPr lang="en-US"/>
              <a:t> </a:t>
            </a:r>
            <a:r>
              <a:rPr lang="en-US" err="1"/>
              <a:t>voor</a:t>
            </a:r>
            <a:r>
              <a:rPr lang="en-US"/>
              <a:t> </a:t>
            </a:r>
            <a:r>
              <a:rPr lang="en-US" err="1"/>
              <a:t>een</a:t>
            </a:r>
            <a:r>
              <a:rPr lang="en-US"/>
              <a:t> </a:t>
            </a:r>
            <a:r>
              <a:rPr lang="en-US" err="1"/>
              <a:t>sollicitatie</a:t>
            </a:r>
            <a:r>
              <a:rPr lang="en-US"/>
              <a:t> </a:t>
            </a:r>
            <a:r>
              <a:rPr lang="en-US" err="1"/>
              <a:t>gesprek</a:t>
            </a:r>
            <a:r>
              <a:rPr lang="en-US"/>
              <a:t> en </a:t>
            </a:r>
            <a:r>
              <a:rPr lang="en-US" err="1"/>
              <a:t>schrijf</a:t>
            </a:r>
            <a:r>
              <a:rPr lang="en-US"/>
              <a:t> </a:t>
            </a:r>
            <a:r>
              <a:rPr lang="en-US" err="1"/>
              <a:t>deze</a:t>
            </a:r>
            <a:r>
              <a:rPr lang="en-US"/>
              <a:t> op (</a:t>
            </a:r>
            <a:r>
              <a:rPr lang="en-US" err="1"/>
              <a:t>individueel</a:t>
            </a:r>
            <a:r>
              <a:rPr lang="en-US"/>
              <a:t>)</a:t>
            </a:r>
          </a:p>
          <a:p>
            <a:pPr marL="359410" indent="-359410"/>
            <a:endParaRPr lang="en-US"/>
          </a:p>
          <a:p>
            <a:pPr marL="359410" indent="-359410"/>
            <a:endParaRPr lang="en-US"/>
          </a:p>
        </p:txBody>
      </p:sp>
      <p:pic>
        <p:nvPicPr>
          <p:cNvPr id="5" name="Picture 4" descr="Graph on document with pen">
            <a:extLst>
              <a:ext uri="{FF2B5EF4-FFF2-40B4-BE49-F238E27FC236}">
                <a16:creationId xmlns:a16="http://schemas.microsoft.com/office/drawing/2014/main" id="{29EF8BF9-91E3-4BE2-AA98-3447E454DB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327" r="13275" b="-3"/>
          <a:stretch/>
        </p:blipFill>
        <p:spPr>
          <a:xfrm>
            <a:off x="6080462" y="10"/>
            <a:ext cx="6111538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689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E0C0B2A-3FD1-4235-A16E-0ED1E028A9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494E066-0146-46E9-BAF1-C33240ABA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F4CD6D0-88B6-45F4-AC60-54587D3C9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Vraagteken op een groene pastelkleurige achtergrond">
            <a:extLst>
              <a:ext uri="{FF2B5EF4-FFF2-40B4-BE49-F238E27FC236}">
                <a16:creationId xmlns:a16="http://schemas.microsoft.com/office/drawing/2014/main" id="{3DAAF3FB-25E7-4DE0-A2E8-8661288B96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021" r="-2" b="19978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3092D32E-B1E6-4335-BD86-8461882A7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003300" y="-1052423"/>
            <a:ext cx="6857999" cy="8883647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35000"/>
                </a:srgbClr>
              </a:gs>
              <a:gs pos="100000">
                <a:srgbClr val="000000">
                  <a:alpha val="0"/>
                </a:srgbClr>
              </a:gs>
              <a:gs pos="60000">
                <a:srgbClr val="000000">
                  <a:alpha val="2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58BADB-88A6-4E7A-8758-7C3204C2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395289"/>
            <a:ext cx="4075200" cy="2226688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400" dirty="0">
                <a:solidFill>
                  <a:srgbClr val="FFFFFF"/>
                </a:solidFill>
              </a:rPr>
              <a:t>Welke </a:t>
            </a:r>
            <a:r>
              <a:rPr lang="en-US" sz="4400" dirty="0" err="1">
                <a:solidFill>
                  <a:srgbClr val="FFFFFF"/>
                </a:solidFill>
              </a:rPr>
              <a:t>sollicitatievragen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zijn</a:t>
            </a:r>
            <a:r>
              <a:rPr lang="en-US" sz="4400" dirty="0">
                <a:solidFill>
                  <a:srgbClr val="FFFFFF"/>
                </a:solidFill>
              </a:rPr>
              <a:t> relevant?</a:t>
            </a:r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3D83BC4-A03A-4B80-BE2E-AB1542ABAD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19525" y="2840038"/>
            <a:ext cx="2216150" cy="1177924"/>
            <a:chOff x="4987925" y="2840038"/>
            <a:chExt cx="2216150" cy="1177924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F6F3D9A-452B-4940-9828-23E2DA52F7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FC141C93-0464-49A4-80F9-CBA4B47321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720702" y="2912637"/>
              <a:ext cx="1080000" cy="1080000"/>
              <a:chOff x="6879023" y="2912637"/>
              <a:chExt cx="1080000" cy="1080000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0FBE46EE-1DFB-4A24-A727-EABB7534FB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60443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29" name="Freeform 68">
                  <a:extLst>
                    <a:ext uri="{FF2B5EF4-FFF2-40B4-BE49-F238E27FC236}">
                      <a16:creationId xmlns:a16="http://schemas.microsoft.com/office/drawing/2014/main" id="{2892A7AB-12E4-4169-836F-A0D0C91B7FE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Freeform 69">
                  <a:extLst>
                    <a:ext uri="{FF2B5EF4-FFF2-40B4-BE49-F238E27FC236}">
                      <a16:creationId xmlns:a16="http://schemas.microsoft.com/office/drawing/2014/main" id="{1F214575-72DE-4088-8694-62F426EF7DD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" name="Line 70">
                  <a:extLst>
                    <a:ext uri="{FF2B5EF4-FFF2-40B4-BE49-F238E27FC236}">
                      <a16:creationId xmlns:a16="http://schemas.microsoft.com/office/drawing/2014/main" id="{DE02F19E-EAED-436A-985B-21E4AFF3ECF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6748F1F2-C6CE-4B1D-BC12-02955EA2BA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916369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26" name="Freeform 68">
                  <a:extLst>
                    <a:ext uri="{FF2B5EF4-FFF2-40B4-BE49-F238E27FC236}">
                      <a16:creationId xmlns:a16="http://schemas.microsoft.com/office/drawing/2014/main" id="{80A5916D-E677-43F6-96A9-E16E5A8431B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Freeform 69">
                  <a:extLst>
                    <a:ext uri="{FF2B5EF4-FFF2-40B4-BE49-F238E27FC236}">
                      <a16:creationId xmlns:a16="http://schemas.microsoft.com/office/drawing/2014/main" id="{115C4984-068B-47EF-9298-FC8384998B5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Line 70">
                  <a:extLst>
                    <a:ext uri="{FF2B5EF4-FFF2-40B4-BE49-F238E27FC236}">
                      <a16:creationId xmlns:a16="http://schemas.microsoft.com/office/drawing/2014/main" id="{8E1D9610-842B-4FB4-912A-67F61723EBF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6191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9" name="Rectangle 101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7B8FD9-F781-4091-AC6C-C27A6AF63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251461"/>
            <a:ext cx="10213200" cy="1390902"/>
          </a:xfrm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400"/>
              <a:t>Opdracht 2</a:t>
            </a:r>
            <a:br>
              <a:rPr lang="en-US" sz="4400"/>
            </a:br>
            <a:r>
              <a:rPr lang="en-US" sz="4400"/>
              <a:t>(Rollenspel)</a:t>
            </a:r>
          </a:p>
        </p:txBody>
      </p:sp>
      <p:cxnSp>
        <p:nvCxnSpPr>
          <p:cNvPr id="100" name="Straight Connector 103">
            <a:extLst>
              <a:ext uri="{FF2B5EF4-FFF2-40B4-BE49-F238E27FC236}">
                <a16:creationId xmlns:a16="http://schemas.microsoft.com/office/drawing/2014/main" id="{D9BF9BF3-7E9D-458B-A5D2-E730C5FFD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19649" y="1893832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1" name="Content Placeholder 2">
            <a:extLst>
              <a:ext uri="{FF2B5EF4-FFF2-40B4-BE49-F238E27FC236}">
                <a16:creationId xmlns:a16="http://schemas.microsoft.com/office/drawing/2014/main" id="{D2C582C1-369A-4507-AE6C-4E90F4D74E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434641"/>
              </p:ext>
            </p:extLst>
          </p:nvPr>
        </p:nvGraphicFramePr>
        <p:xfrm>
          <a:off x="1079400" y="2843213"/>
          <a:ext cx="10033200" cy="292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80092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0BAFB8-6DD5-4C05-B200-22C7D01F7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46800"/>
            <a:ext cx="2802386" cy="4689475"/>
          </a:xfrm>
        </p:spPr>
        <p:txBody>
          <a:bodyPr anchor="t">
            <a:normAutofit/>
          </a:bodyPr>
          <a:lstStyle/>
          <a:p>
            <a:r>
              <a:rPr lang="en-US" dirty="0"/>
              <a:t>Feedback 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B4757C4-228A-47E5-94C8-058312AB27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32300" y="540000"/>
            <a:ext cx="0" cy="5778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D62731F-4B16-4E62-9F50-B2DCCB3D5E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50948"/>
              </p:ext>
            </p:extLst>
          </p:nvPr>
        </p:nvGraphicFramePr>
        <p:xfrm>
          <a:off x="4982215" y="537330"/>
          <a:ext cx="6668792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80485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542711-ADBC-4E48-9CA1-7ECEF8C93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395288"/>
            <a:ext cx="4078800" cy="1597753"/>
          </a:xfrm>
        </p:spPr>
        <p:txBody>
          <a:bodyPr wrap="square" anchor="b">
            <a:normAutofit/>
          </a:bodyPr>
          <a:lstStyle/>
          <a:p>
            <a:pPr algn="ctr"/>
            <a:r>
              <a:rPr lang="en-US" dirty="0" err="1"/>
              <a:t>Lesdoel</a:t>
            </a:r>
            <a:r>
              <a:rPr lang="en-US" dirty="0"/>
              <a:t> </a:t>
            </a:r>
            <a:br>
              <a:rPr lang="en-US" dirty="0"/>
            </a:br>
            <a:r>
              <a:rPr lang="en-US" dirty="0" err="1"/>
              <a:t>evalueren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1AFC4-F05F-4393-92BA-6A2FA6DB6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000" y="2361601"/>
            <a:ext cx="4078800" cy="3416900"/>
          </a:xfrm>
        </p:spPr>
        <p:txBody>
          <a:bodyPr vert="horz" lIns="91440" tIns="45720" rIns="91440" bIns="45720" rtlCol="0">
            <a:normAutofit/>
          </a:bodyPr>
          <a:lstStyle/>
          <a:p>
            <a:pPr marL="359410" indent="-359410"/>
            <a:r>
              <a:rPr lang="en-US">
                <a:ea typeface="+mn-lt"/>
                <a:cs typeface="+mn-lt"/>
              </a:rPr>
              <a:t>Na </a:t>
            </a:r>
            <a:r>
              <a:rPr lang="en-US" err="1">
                <a:ea typeface="+mn-lt"/>
                <a:cs typeface="+mn-lt"/>
              </a:rPr>
              <a:t>deze</a:t>
            </a:r>
            <a:r>
              <a:rPr lang="en-US">
                <a:ea typeface="+mn-lt"/>
                <a:cs typeface="+mn-lt"/>
              </a:rPr>
              <a:t> les pas </a:t>
            </a:r>
            <a:r>
              <a:rPr lang="en-US" err="1">
                <a:ea typeface="+mn-lt"/>
                <a:cs typeface="+mn-lt"/>
              </a:rPr>
              <a:t>ik</a:t>
            </a:r>
            <a:r>
              <a:rPr lang="en-US">
                <a:ea typeface="+mn-lt"/>
                <a:cs typeface="+mn-lt"/>
              </a:rPr>
              <a:t> de </a:t>
            </a:r>
            <a:r>
              <a:rPr lang="en-US" err="1">
                <a:ea typeface="+mn-lt"/>
                <a:cs typeface="+mn-lt"/>
              </a:rPr>
              <a:t>juiste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gesprekstechnieken</a:t>
            </a:r>
            <a:r>
              <a:rPr lang="en-US">
                <a:ea typeface="+mn-lt"/>
                <a:cs typeface="+mn-lt"/>
              </a:rPr>
              <a:t> toe </a:t>
            </a:r>
            <a:r>
              <a:rPr lang="en-US" err="1">
                <a:ea typeface="+mn-lt"/>
                <a:cs typeface="+mn-lt"/>
              </a:rPr>
              <a:t>tijdens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een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sollicitatiegesprek</a:t>
            </a:r>
            <a:r>
              <a:rPr lang="en-US">
                <a:ea typeface="+mn-lt"/>
                <a:cs typeface="+mn-lt"/>
              </a:rPr>
              <a:t> </a:t>
            </a:r>
          </a:p>
          <a:p>
            <a:pPr marL="359410" indent="-359410"/>
            <a:endParaRPr lang="en-US">
              <a:ea typeface="+mn-lt"/>
              <a:cs typeface="+mn-lt"/>
            </a:endParaRPr>
          </a:p>
          <a:p>
            <a:pPr marL="359410" indent="-359410"/>
            <a:endParaRPr lang="en-US">
              <a:ea typeface="+mn-lt"/>
              <a:cs typeface="+mn-lt"/>
            </a:endParaRPr>
          </a:p>
          <a:p>
            <a:pPr marL="359410" indent="-359410"/>
            <a:endParaRPr lang="en-US">
              <a:ea typeface="+mn-lt"/>
              <a:cs typeface="+mn-lt"/>
            </a:endParaRPr>
          </a:p>
          <a:p>
            <a:pPr marL="359410" indent="-359410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9CF63D-A2A3-4ECF-BC53-4B0D56918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540033"/>
            <a:ext cx="0" cy="5778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phic 4" descr="Klaslokaal met effen opvulling">
            <a:extLst>
              <a:ext uri="{FF2B5EF4-FFF2-40B4-BE49-F238E27FC236}">
                <a16:creationId xmlns:a16="http://schemas.microsoft.com/office/drawing/2014/main" id="{0F3DB9AE-28D4-428F-8DBD-E04EF38AB8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51127" y="927730"/>
            <a:ext cx="4999885" cy="499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403908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AnalogousFromLightSeedRightStep">
      <a:dk1>
        <a:srgbClr val="000000"/>
      </a:dk1>
      <a:lt1>
        <a:srgbClr val="FFFFFF"/>
      </a:lt1>
      <a:dk2>
        <a:srgbClr val="412524"/>
      </a:dk2>
      <a:lt2>
        <a:srgbClr val="E6E8E2"/>
      </a:lt2>
      <a:accent1>
        <a:srgbClr val="A896C6"/>
      </a:accent1>
      <a:accent2>
        <a:srgbClr val="AD7FBA"/>
      </a:accent2>
      <a:accent3>
        <a:srgbClr val="C493BA"/>
      </a:accent3>
      <a:accent4>
        <a:srgbClr val="BA7F95"/>
      </a:accent4>
      <a:accent5>
        <a:srgbClr val="C69896"/>
      </a:accent5>
      <a:accent6>
        <a:srgbClr val="BA997F"/>
      </a:accent6>
      <a:hlink>
        <a:srgbClr val="768A53"/>
      </a:hlink>
      <a:folHlink>
        <a:srgbClr val="7F7F7F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399999252800429C6CACE3B073E623" ma:contentTypeVersion="2" ma:contentTypeDescription="Een nieuw document maken." ma:contentTypeScope="" ma:versionID="cf4f4a118905f30620a69e9916f78696">
  <xsd:schema xmlns:xsd="http://www.w3.org/2001/XMLSchema" xmlns:xs="http://www.w3.org/2001/XMLSchema" xmlns:p="http://schemas.microsoft.com/office/2006/metadata/properties" xmlns:ns2="8a504cd3-5916-42ff-b2de-34e32a42c0af" targetNamespace="http://schemas.microsoft.com/office/2006/metadata/properties" ma:root="true" ma:fieldsID="fac909860af244df7f095d9f3c9698d5" ns2:_="">
    <xsd:import namespace="8a504cd3-5916-42ff-b2de-34e32a42c0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504cd3-5916-42ff-b2de-34e32a42c0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96EA7EE-C29B-4ABC-BEFC-47BB8AB2CA1A}"/>
</file>

<file path=customXml/itemProps2.xml><?xml version="1.0" encoding="utf-8"?>
<ds:datastoreItem xmlns:ds="http://schemas.openxmlformats.org/officeDocument/2006/customXml" ds:itemID="{6A2B091B-B329-4F65-A2E6-3BD530082E63}"/>
</file>

<file path=customXml/itemProps3.xml><?xml version="1.0" encoding="utf-8"?>
<ds:datastoreItem xmlns:ds="http://schemas.openxmlformats.org/officeDocument/2006/customXml" ds:itemID="{58545337-3B54-46B7-80CC-928AF33051F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FrostyVTI</vt:lpstr>
      <vt:lpstr>Gesprekstechnieken bij sollicitatie</vt:lpstr>
      <vt:lpstr>Terugblik vorige les  </vt:lpstr>
      <vt:lpstr>Lesdoel </vt:lpstr>
      <vt:lpstr>Voorkennis activeren </vt:lpstr>
      <vt:lpstr>Opdracht 1</vt:lpstr>
      <vt:lpstr>Welke sollicitatievragen zijn relevant?</vt:lpstr>
      <vt:lpstr>Opdracht 2 (Rollenspel)</vt:lpstr>
      <vt:lpstr>Feedback </vt:lpstr>
      <vt:lpstr>Lesdoel  evalueren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109</cp:revision>
  <dcterms:created xsi:type="dcterms:W3CDTF">2021-02-11T19:13:37Z</dcterms:created>
  <dcterms:modified xsi:type="dcterms:W3CDTF">2021-02-11T19:39:07Z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0x01010086399999252800429C6CACE3B073E623</vt:lpwstr>
  </property>
</Properties>
</file>